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1B2CFE-A4FD-4953-8FC7-4CB209309E22}" v="6" dt="2024-04-28T15:21:17.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83" d="100"/>
          <a:sy n="83" d="100"/>
        </p:scale>
        <p:origin x="2910" y="9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AD1B2CFE-A4FD-4953-8FC7-4CB209309E22}"/>
    <pc:docChg chg="custSel modSld">
      <pc:chgData name="de-Jesus-Oliveira Victor-Adriel" userId="a708fc36-3c1b-42ab-b5e9-2e1fa3c6605e" providerId="ADAL" clId="{AD1B2CFE-A4FD-4953-8FC7-4CB209309E22}" dt="2024-04-28T15:22:31.452" v="54" actId="20577"/>
      <pc:docMkLst>
        <pc:docMk/>
      </pc:docMkLst>
      <pc:sldChg chg="addSp delSp modSp mod">
        <pc:chgData name="de-Jesus-Oliveira Victor-Adriel" userId="a708fc36-3c1b-42ab-b5e9-2e1fa3c6605e" providerId="ADAL" clId="{AD1B2CFE-A4FD-4953-8FC7-4CB209309E22}" dt="2024-04-28T15:17:42.245" v="30" actId="1035"/>
        <pc:sldMkLst>
          <pc:docMk/>
          <pc:sldMk cId="4091270383" sldId="260"/>
        </pc:sldMkLst>
        <pc:spChg chg="mod">
          <ac:chgData name="de-Jesus-Oliveira Victor-Adriel" userId="a708fc36-3c1b-42ab-b5e9-2e1fa3c6605e" providerId="ADAL" clId="{AD1B2CFE-A4FD-4953-8FC7-4CB209309E22}" dt="2024-04-28T15:17:33.181" v="15" actId="1036"/>
          <ac:spMkLst>
            <pc:docMk/>
            <pc:sldMk cId="4091270383" sldId="260"/>
            <ac:spMk id="17" creationId="{EAB2CE85-EDAA-40CE-91A0-7CF9037A8673}"/>
          </ac:spMkLst>
        </pc:spChg>
        <pc:spChg chg="mod">
          <ac:chgData name="de-Jesus-Oliveira Victor-Adriel" userId="a708fc36-3c1b-42ab-b5e9-2e1fa3c6605e" providerId="ADAL" clId="{AD1B2CFE-A4FD-4953-8FC7-4CB209309E22}" dt="2024-04-28T15:17:42.245" v="30" actId="1035"/>
          <ac:spMkLst>
            <pc:docMk/>
            <pc:sldMk cId="4091270383" sldId="260"/>
            <ac:spMk id="36" creationId="{F56F6933-ED78-47EC-B1D9-1CF1175B117F}"/>
          </ac:spMkLst>
        </pc:spChg>
        <pc:picChg chg="add mod">
          <ac:chgData name="de-Jesus-Oliveira Victor-Adriel" userId="a708fc36-3c1b-42ab-b5e9-2e1fa3c6605e" providerId="ADAL" clId="{AD1B2CFE-A4FD-4953-8FC7-4CB209309E22}" dt="2024-04-28T15:16:43.251" v="4" actId="170"/>
          <ac:picMkLst>
            <pc:docMk/>
            <pc:sldMk cId="4091270383" sldId="260"/>
            <ac:picMk id="3" creationId="{70028DA2-D2CF-38AF-6647-7770C2CD7542}"/>
          </ac:picMkLst>
        </pc:picChg>
        <pc:picChg chg="add mod">
          <ac:chgData name="de-Jesus-Oliveira Victor-Adriel" userId="a708fc36-3c1b-42ab-b5e9-2e1fa3c6605e" providerId="ADAL" clId="{AD1B2CFE-A4FD-4953-8FC7-4CB209309E22}" dt="2024-04-28T15:16:43.251" v="4" actId="170"/>
          <ac:picMkLst>
            <pc:docMk/>
            <pc:sldMk cId="4091270383" sldId="260"/>
            <ac:picMk id="5" creationId="{25482D67-4FED-ACED-407A-0B7DB8D13B17}"/>
          </ac:picMkLst>
        </pc:picChg>
        <pc:picChg chg="add mod">
          <ac:chgData name="de-Jesus-Oliveira Victor-Adriel" userId="a708fc36-3c1b-42ab-b5e9-2e1fa3c6605e" providerId="ADAL" clId="{AD1B2CFE-A4FD-4953-8FC7-4CB209309E22}" dt="2024-04-28T15:16:43.251" v="4" actId="170"/>
          <ac:picMkLst>
            <pc:docMk/>
            <pc:sldMk cId="4091270383" sldId="260"/>
            <ac:picMk id="6" creationId="{6205388B-9A79-5166-83DD-69EE218F3C81}"/>
          </ac:picMkLst>
        </pc:picChg>
        <pc:picChg chg="add mod">
          <ac:chgData name="de-Jesus-Oliveira Victor-Adriel" userId="a708fc36-3c1b-42ab-b5e9-2e1fa3c6605e" providerId="ADAL" clId="{AD1B2CFE-A4FD-4953-8FC7-4CB209309E22}" dt="2024-04-28T15:16:43.251" v="4" actId="170"/>
          <ac:picMkLst>
            <pc:docMk/>
            <pc:sldMk cId="4091270383" sldId="260"/>
            <ac:picMk id="7" creationId="{D4D6E1C4-43F6-5476-866A-3EA9F73AB72D}"/>
          </ac:picMkLst>
        </pc:picChg>
        <pc:picChg chg="add mod">
          <ac:chgData name="de-Jesus-Oliveira Victor-Adriel" userId="a708fc36-3c1b-42ab-b5e9-2e1fa3c6605e" providerId="ADAL" clId="{AD1B2CFE-A4FD-4953-8FC7-4CB209309E22}" dt="2024-04-28T15:16:43.251" v="4" actId="170"/>
          <ac:picMkLst>
            <pc:docMk/>
            <pc:sldMk cId="4091270383" sldId="260"/>
            <ac:picMk id="8" creationId="{71B50083-CD29-E7C1-7EC8-EC40E56DCD12}"/>
          </ac:picMkLst>
        </pc:picChg>
        <pc:picChg chg="add mod">
          <ac:chgData name="de-Jesus-Oliveira Victor-Adriel" userId="a708fc36-3c1b-42ab-b5e9-2e1fa3c6605e" providerId="ADAL" clId="{AD1B2CFE-A4FD-4953-8FC7-4CB209309E22}" dt="2024-04-28T15:16:43.251" v="4" actId="170"/>
          <ac:picMkLst>
            <pc:docMk/>
            <pc:sldMk cId="4091270383" sldId="260"/>
            <ac:picMk id="9" creationId="{30524235-F8D8-2216-B9A5-7E72274B6A13}"/>
          </ac:picMkLst>
        </pc:picChg>
        <pc:picChg chg="add mod">
          <ac:chgData name="de-Jesus-Oliveira Victor-Adriel" userId="a708fc36-3c1b-42ab-b5e9-2e1fa3c6605e" providerId="ADAL" clId="{AD1B2CFE-A4FD-4953-8FC7-4CB209309E22}" dt="2024-04-28T15:16:43.251" v="4" actId="170"/>
          <ac:picMkLst>
            <pc:docMk/>
            <pc:sldMk cId="4091270383" sldId="260"/>
            <ac:picMk id="14" creationId="{32112460-2EE0-278A-FD96-1E64F2F2C014}"/>
          </ac:picMkLst>
        </pc:picChg>
        <pc:picChg chg="del mod">
          <ac:chgData name="de-Jesus-Oliveira Victor-Adriel" userId="a708fc36-3c1b-42ab-b5e9-2e1fa3c6605e" providerId="ADAL" clId="{AD1B2CFE-A4FD-4953-8FC7-4CB209309E22}" dt="2024-04-28T15:16:14.550" v="1" actId="478"/>
          <ac:picMkLst>
            <pc:docMk/>
            <pc:sldMk cId="4091270383" sldId="260"/>
            <ac:picMk id="32" creationId="{F9E3FC94-2158-C125-CD84-D0900C9201C6}"/>
          </ac:picMkLst>
        </pc:picChg>
      </pc:sldChg>
      <pc:sldChg chg="addSp modSp mod">
        <pc:chgData name="de-Jesus-Oliveira Victor-Adriel" userId="a708fc36-3c1b-42ab-b5e9-2e1fa3c6605e" providerId="ADAL" clId="{AD1B2CFE-A4FD-4953-8FC7-4CB209309E22}" dt="2024-04-28T15:22:23.674" v="52" actId="1036"/>
        <pc:sldMkLst>
          <pc:docMk/>
          <pc:sldMk cId="3278654172" sldId="261"/>
        </pc:sldMkLst>
        <pc:spChg chg="mod">
          <ac:chgData name="de-Jesus-Oliveira Victor-Adriel" userId="a708fc36-3c1b-42ab-b5e9-2e1fa3c6605e" providerId="ADAL" clId="{AD1B2CFE-A4FD-4953-8FC7-4CB209309E22}" dt="2024-04-28T15:22:15.761" v="38" actId="1035"/>
          <ac:spMkLst>
            <pc:docMk/>
            <pc:sldMk cId="3278654172" sldId="261"/>
            <ac:spMk id="12" creationId="{32370669-B1FA-4A62-883F-48DF8C3FF9DD}"/>
          </ac:spMkLst>
        </pc:spChg>
        <pc:spChg chg="mod">
          <ac:chgData name="de-Jesus-Oliveira Victor-Adriel" userId="a708fc36-3c1b-42ab-b5e9-2e1fa3c6605e" providerId="ADAL" clId="{AD1B2CFE-A4FD-4953-8FC7-4CB209309E22}" dt="2024-04-28T15:22:17.910" v="40" actId="1035"/>
          <ac:spMkLst>
            <pc:docMk/>
            <pc:sldMk cId="3278654172" sldId="261"/>
            <ac:spMk id="13" creationId="{8BB98DD7-138F-4280-9CFC-330A6CEB34FD}"/>
          </ac:spMkLst>
        </pc:spChg>
        <pc:spChg chg="mod">
          <ac:chgData name="de-Jesus-Oliveira Victor-Adriel" userId="a708fc36-3c1b-42ab-b5e9-2e1fa3c6605e" providerId="ADAL" clId="{AD1B2CFE-A4FD-4953-8FC7-4CB209309E22}" dt="2024-04-28T15:22:20.260" v="47" actId="1035"/>
          <ac:spMkLst>
            <pc:docMk/>
            <pc:sldMk cId="3278654172" sldId="261"/>
            <ac:spMk id="14" creationId="{D4234115-2013-40E2-B088-A4DB2C414824}"/>
          </ac:spMkLst>
        </pc:spChg>
        <pc:spChg chg="mod">
          <ac:chgData name="de-Jesus-Oliveira Victor-Adriel" userId="a708fc36-3c1b-42ab-b5e9-2e1fa3c6605e" providerId="ADAL" clId="{AD1B2CFE-A4FD-4953-8FC7-4CB209309E22}" dt="2024-04-28T15:22:23.674" v="52" actId="1036"/>
          <ac:spMkLst>
            <pc:docMk/>
            <pc:sldMk cId="3278654172" sldId="261"/>
            <ac:spMk id="17" creationId="{E51EBDF6-8BE5-4025-BB97-D70CFE6BC2E0}"/>
          </ac:spMkLst>
        </pc:spChg>
        <pc:spChg chg="mod">
          <ac:chgData name="de-Jesus-Oliveira Victor-Adriel" userId="a708fc36-3c1b-42ab-b5e9-2e1fa3c6605e" providerId="ADAL" clId="{AD1B2CFE-A4FD-4953-8FC7-4CB209309E22}" dt="2024-04-28T15:22:22.398" v="51" actId="1035"/>
          <ac:spMkLst>
            <pc:docMk/>
            <pc:sldMk cId="3278654172" sldId="261"/>
            <ac:spMk id="40" creationId="{0C7EFAAF-7DFA-FE7C-D5E2-A7074C8EC5C3}"/>
          </ac:spMkLst>
        </pc:spChg>
        <pc:picChg chg="add mod">
          <ac:chgData name="de-Jesus-Oliveira Victor-Adriel" userId="a708fc36-3c1b-42ab-b5e9-2e1fa3c6605e" providerId="ADAL" clId="{AD1B2CFE-A4FD-4953-8FC7-4CB209309E22}" dt="2024-04-28T15:21:17.728" v="33" actId="170"/>
          <ac:picMkLst>
            <pc:docMk/>
            <pc:sldMk cId="3278654172" sldId="261"/>
            <ac:picMk id="3" creationId="{3A37D8E3-3838-7A0F-F2BA-7ABF0C71C7BA}"/>
          </ac:picMkLst>
        </pc:picChg>
        <pc:picChg chg="add mod">
          <ac:chgData name="de-Jesus-Oliveira Victor-Adriel" userId="a708fc36-3c1b-42ab-b5e9-2e1fa3c6605e" providerId="ADAL" clId="{AD1B2CFE-A4FD-4953-8FC7-4CB209309E22}" dt="2024-04-28T15:21:17.728" v="33" actId="170"/>
          <ac:picMkLst>
            <pc:docMk/>
            <pc:sldMk cId="3278654172" sldId="261"/>
            <ac:picMk id="11" creationId="{F2828EF2-9B41-AB18-0B85-4E89659AC83B}"/>
          </ac:picMkLst>
        </pc:picChg>
        <pc:picChg chg="add mod">
          <ac:chgData name="de-Jesus-Oliveira Victor-Adriel" userId="a708fc36-3c1b-42ab-b5e9-2e1fa3c6605e" providerId="ADAL" clId="{AD1B2CFE-A4FD-4953-8FC7-4CB209309E22}" dt="2024-04-28T15:21:17.728" v="33" actId="170"/>
          <ac:picMkLst>
            <pc:docMk/>
            <pc:sldMk cId="3278654172" sldId="261"/>
            <ac:picMk id="16" creationId="{16ED60CA-3109-1CF4-B27E-B43C57C4A82F}"/>
          </ac:picMkLst>
        </pc:picChg>
        <pc:picChg chg="add mod">
          <ac:chgData name="de-Jesus-Oliveira Victor-Adriel" userId="a708fc36-3c1b-42ab-b5e9-2e1fa3c6605e" providerId="ADAL" clId="{AD1B2CFE-A4FD-4953-8FC7-4CB209309E22}" dt="2024-04-28T15:21:17.728" v="33" actId="170"/>
          <ac:picMkLst>
            <pc:docMk/>
            <pc:sldMk cId="3278654172" sldId="261"/>
            <ac:picMk id="21" creationId="{B1CE6B8F-5E75-EFDC-B820-019B9D4FB1AE}"/>
          </ac:picMkLst>
        </pc:picChg>
      </pc:sldChg>
      <pc:sldChg chg="modSp mod">
        <pc:chgData name="de-Jesus-Oliveira Victor-Adriel" userId="a708fc36-3c1b-42ab-b5e9-2e1fa3c6605e" providerId="ADAL" clId="{AD1B2CFE-A4FD-4953-8FC7-4CB209309E22}" dt="2024-04-28T15:22:31.452" v="54" actId="20577"/>
        <pc:sldMkLst>
          <pc:docMk/>
          <pc:sldMk cId="171183961" sldId="268"/>
        </pc:sldMkLst>
        <pc:spChg chg="mod">
          <ac:chgData name="de-Jesus-Oliveira Victor-Adriel" userId="a708fc36-3c1b-42ab-b5e9-2e1fa3c6605e" providerId="ADAL" clId="{AD1B2CFE-A4FD-4953-8FC7-4CB209309E22}" dt="2024-04-28T15:22:31.452" v="54" actId="20577"/>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28.04.2024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28.04.2024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28.04.2024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28.04.2024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28.04.2024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28.04.2024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Tipos</a:t>
            </a:r>
            <a:r>
              <a:rPr lang="de-AT" sz="4800" dirty="0">
                <a:latin typeface="Pangolin" panose="00000500000000000000"/>
              </a:rPr>
              <a:t> de </a:t>
            </a:r>
            <a:r>
              <a:rPr lang="de-AT" sz="4800" dirty="0" err="1">
                <a:latin typeface="Pangolin" panose="00000500000000000000"/>
              </a:rPr>
              <a:t>Dados</a:t>
            </a:r>
            <a:r>
              <a:rPr lang="de-AT" sz="4800" dirty="0">
                <a:latin typeface="Pangolin" panose="00000500000000000000"/>
              </a:rPr>
              <a:t> Primitivos</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 </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pt-BR" sz="1000" dirty="0">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694093"/>
            <a:ext cx="1479550"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Ah, você deve ser o novo contratado de quem o nosso gerente estava falando!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pt-BR" sz="1000" dirty="0">
                <a:latin typeface="Pangolin" panose="00000500000000000000" pitchFamily="2" charset="0"/>
              </a:rPr>
              <a:t>O que você quer dizer com </a:t>
            </a:r>
            <a:br>
              <a:rPr lang="pt-BR" sz="1000" dirty="0">
                <a:latin typeface="Pangolin" panose="00000500000000000000" pitchFamily="2" charset="0"/>
              </a:rPr>
            </a:br>
            <a:r>
              <a:rPr lang="pt-BR" sz="1000" dirty="0">
                <a:latin typeface="Pangolin" panose="00000500000000000000" pitchFamily="2" charset="0"/>
              </a:rPr>
              <a:t>“não sou eu”? Claro que é você! Aqui está o teu avental. Venha comigo e eu te mostrarei como as coisas funcionam por aqui.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pt-BR" sz="1000" dirty="0">
                <a:latin typeface="Pangolin" panose="00000500000000000000" pitchFamily="2" charset="0"/>
              </a:rPr>
              <a:t>Seu trabalho é executar ordens do programa, uh, quero dizer, da cozinha...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pt-BR" sz="1000" dirty="0">
                <a:latin typeface="Pangolin" panose="00000500000000000000" pitchFamily="2" charset="0"/>
              </a:rPr>
              <a:t>E colocar valores 
... digo, café...</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400110"/>
          </a:xfrm>
          <a:prstGeom prst="rect">
            <a:avLst/>
          </a:prstGeom>
          <a:noFill/>
        </p:spPr>
        <p:txBody>
          <a:bodyPr wrap="square">
            <a:spAutoFit/>
          </a:bodyPr>
          <a:lstStyle/>
          <a:p>
            <a:pPr algn="ctr"/>
            <a:r>
              <a:rPr lang="de-DE" sz="1000" dirty="0" err="1">
                <a:latin typeface="Pangolin" panose="00000500000000000000" pitchFamily="2" charset="0"/>
              </a:rPr>
              <a:t>Em</a:t>
            </a:r>
            <a:r>
              <a:rPr lang="de-DE" sz="1000" dirty="0">
                <a:latin typeface="Pangolin" panose="00000500000000000000" pitchFamily="2" charset="0"/>
              </a:rPr>
              <a:t> </a:t>
            </a:r>
            <a:r>
              <a:rPr lang="de-DE" sz="1000" dirty="0" err="1">
                <a:latin typeface="Pangolin" panose="00000500000000000000" pitchFamily="2" charset="0"/>
              </a:rPr>
              <a:t>recipientes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70028DA2-D2CF-38AF-6647-7770C2CD7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5482D67-4FED-ACED-407A-0B7DB8D13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205388B-9A79-5166-83DD-69EE218F3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D4D6E1C4-43F6-5476-866A-3EA9F73AB7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1B50083-CD29-E7C1-7EC8-EC40E56DC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0524235-F8D8-2216-B9A5-7E72274B6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31">
            <a:extLst>
              <a:ext uri="{FF2B5EF4-FFF2-40B4-BE49-F238E27FC236}">
                <a16:creationId xmlns:a16="http://schemas.microsoft.com/office/drawing/2014/main" id="{32112460-2EE0-278A-FD96-1E64F2F2C014}"/>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419607" y="597995"/>
            <a:ext cx="1657825"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Aqui estão os nossos diferentes recipientes que usamos. Não se preocupe com os valores exatos dos intervalos.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707886"/>
          </a:xfrm>
          <a:prstGeom prst="rect">
            <a:avLst/>
          </a:prstGeom>
          <a:noFill/>
        </p:spPr>
        <p:txBody>
          <a:bodyPr wrap="square">
            <a:spAutoFit/>
          </a:bodyPr>
          <a:lstStyle/>
          <a:p>
            <a:pPr algn="ctr"/>
            <a:r>
              <a:rPr lang="pt-BR" sz="1000" dirty="0">
                <a:latin typeface="Pangolin" panose="00000500000000000000" pitchFamily="2" charset="0"/>
              </a:rPr>
              <a:t>Às vezes, você terá que despejar o conteúdo de certos recipientes em outros.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err="1">
                <a:latin typeface="Pangolin" panose="00000500000000000000" pitchFamily="2" charset="0"/>
              </a:rPr>
              <a:t>Fácil</a:t>
            </a:r>
            <a:r>
              <a:rPr lang="de-DE" sz="1000" dirty="0">
                <a:latin typeface="Pangolin" panose="00000500000000000000" pitchFamily="2" charset="0"/>
              </a:rPr>
              <a:t>, </a:t>
            </a:r>
            <a:r>
              <a:rPr lang="de-DE" sz="1000" dirty="0" err="1">
                <a:latin typeface="Pangolin" panose="00000500000000000000" pitchFamily="2" charset="0"/>
              </a:rPr>
              <a:t>não</a:t>
            </a:r>
            <a:r>
              <a:rPr lang="de-DE" sz="1000" dirty="0">
                <a:latin typeface="Pangolin" panose="00000500000000000000" pitchFamily="2" charset="0"/>
              </a:rPr>
              <a:t> é?</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400110"/>
          </a:xfrm>
          <a:prstGeom prst="rect">
            <a:avLst/>
          </a:prstGeom>
          <a:noFill/>
        </p:spPr>
        <p:txBody>
          <a:bodyPr wrap="square">
            <a:spAutoFit/>
          </a:bodyPr>
          <a:lstStyle/>
          <a:p>
            <a:pPr algn="ctr"/>
            <a:r>
              <a:rPr lang="pt-BR" sz="1000" dirty="0">
                <a:latin typeface="Pangolin" panose="00000500000000000000" pitchFamily="2" charset="0"/>
              </a:rPr>
              <a:t>Mas esteja atento a uma coisa.
</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pt-BR" sz="1000" dirty="0">
                <a:latin typeface="Pangolin" panose="00000500000000000000" pitchFamily="2" charset="0"/>
              </a:rPr>
              <a:t>Na verdade, você não está esvaziando os recipientes originais, mas copiando o conteúdo em um novo recipiente.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pt-BR" sz="1000" dirty="0">
                <a:latin typeface="Pangolin" panose="00000500000000000000" pitchFamily="2" charset="0"/>
              </a:rPr>
              <a:t>Além disso, você sempre pode copiar o conteúdo de um recipiente menor para um maior.</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6851865"/>
            <a:ext cx="2001066" cy="707886"/>
          </a:xfrm>
          <a:prstGeom prst="rect">
            <a:avLst/>
          </a:prstGeom>
          <a:noFill/>
        </p:spPr>
        <p:txBody>
          <a:bodyPr wrap="square">
            <a:spAutoFit/>
          </a:bodyPr>
          <a:lstStyle/>
          <a:p>
            <a:pPr algn="ctr"/>
            <a:r>
              <a:rPr lang="pt-BR" sz="1000" dirty="0">
                <a:latin typeface="Pangolin" panose="00000500000000000000" pitchFamily="2" charset="0"/>
              </a:rPr>
              <a:t>Mas o que acontece quando despejamos um </a:t>
            </a:r>
            <a:br>
              <a:rPr lang="pt-BR" sz="1000" dirty="0">
                <a:latin typeface="Pangolin" panose="00000500000000000000" pitchFamily="2" charset="0"/>
              </a:rPr>
            </a:br>
            <a:r>
              <a:rPr lang="pt-BR" sz="1000" dirty="0">
                <a:latin typeface="Pangolin" panose="00000500000000000000" pitchFamily="2" charset="0"/>
              </a:rPr>
              <a:t>FLOAT em um SHORT?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 name="Picture 2">
            <a:extLst>
              <a:ext uri="{FF2B5EF4-FFF2-40B4-BE49-F238E27FC236}">
                <a16:creationId xmlns:a16="http://schemas.microsoft.com/office/drawing/2014/main" id="{3A37D8E3-3838-7A0F-F2BA-7ABF0C71C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2828EF2-9B41-AB18-0B85-4E89659AC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6ED60CA-3109-1CF4-B27E-B43C57C4A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1CE6B8F-5E75-EFDC-B820-019B9D4FB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861704"/>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Apenas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uma</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parte</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vai</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caber</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07395"/>
            <a:ext cx="1664942" cy="400110"/>
          </a:xfrm>
          <a:prstGeom prst="rect">
            <a:avLst/>
          </a:prstGeom>
          <a:noFill/>
        </p:spPr>
        <p:txBody>
          <a:bodyPr wrap="square">
            <a:spAutoFit/>
          </a:bodyPr>
          <a:lstStyle/>
          <a:p>
            <a:pPr algn="ctr"/>
            <a:r>
              <a:rPr lang="pt-BR" sz="1000" dirty="0">
                <a:latin typeface="Pangolin" panose="00000500000000000000" pitchFamily="2" charset="0"/>
              </a:rPr>
              <a:t>E o resto vai deixar uma bagunça enorme no balcão.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790724"/>
            <a:ext cx="2051050" cy="707886"/>
          </a:xfrm>
          <a:prstGeom prst="rect">
            <a:avLst/>
          </a:prstGeom>
          <a:noFill/>
        </p:spPr>
        <p:txBody>
          <a:bodyPr wrap="square">
            <a:spAutoFit/>
          </a:bodyPr>
          <a:lstStyle/>
          <a:p>
            <a:pPr algn="ctr"/>
            <a:r>
              <a:rPr lang="pt-BR" sz="1000" dirty="0">
                <a:latin typeface="Pangolin" panose="00000500000000000000" pitchFamily="2" charset="0"/>
              </a:rPr>
              <a:t>E o quanto isso é ruim dependerá do gerente com quem você está trabalhando
</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pt-BR" sz="1000" dirty="0">
                <a:latin typeface="Pangolin" panose="00000500000000000000" pitchFamily="2" charset="0"/>
              </a:rPr>
              <a:t>Tá vendo aquele cara ali? </a:t>
            </a:r>
            <a:br>
              <a:rPr lang="pt-BR" sz="1000" dirty="0">
                <a:latin typeface="Pangolin" panose="00000500000000000000" pitchFamily="2" charset="0"/>
              </a:rPr>
            </a:br>
            <a:r>
              <a:rPr lang="pt-BR" sz="1000" dirty="0">
                <a:latin typeface="Pangolin" panose="00000500000000000000" pitchFamily="2" charset="0"/>
              </a:rPr>
              <a:t>Ele não vai se incomodar muito e vai limpar para você.</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27250"/>
            <a:ext cx="1793524" cy="553998"/>
          </a:xfrm>
          <a:prstGeom prst="rect">
            <a:avLst/>
          </a:prstGeom>
          <a:noFill/>
        </p:spPr>
        <p:txBody>
          <a:bodyPr wrap="square">
            <a:spAutoFit/>
          </a:bodyPr>
          <a:lstStyle/>
          <a:p>
            <a:pPr algn="ctr"/>
            <a:r>
              <a:rPr lang="pt-BR" sz="1000" dirty="0">
                <a:latin typeface="Pangolin" panose="00000500000000000000" pitchFamily="2" charset="0"/>
              </a:rPr>
              <a:t>Mas NUNCA faça isso sob a vigilância daquele ali. </a:t>
            </a:r>
            <a:br>
              <a:rPr lang="pt-BR" sz="1000" dirty="0">
                <a:latin typeface="Pangolin" panose="00000500000000000000" pitchFamily="2" charset="0"/>
              </a:rPr>
            </a:br>
            <a:r>
              <a:rPr lang="pt-BR" sz="1000" dirty="0">
                <a:latin typeface="Pangolin" panose="00000500000000000000" pitchFamily="2" charset="0"/>
              </a:rPr>
              <a:t>Ele não vai limpar sozinho!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882085"/>
            <a:ext cx="2001066" cy="553998"/>
          </a:xfrm>
          <a:prstGeom prst="rect">
            <a:avLst/>
          </a:prstGeom>
          <a:noFill/>
        </p:spPr>
        <p:txBody>
          <a:bodyPr wrap="square">
            <a:spAutoFit/>
          </a:bodyPr>
          <a:lstStyle/>
          <a:p>
            <a:pPr algn="ctr"/>
            <a:r>
              <a:rPr lang="pt-BR" sz="1000" dirty="0">
                <a:latin typeface="Pangolin" panose="00000500000000000000" pitchFamily="2" charset="0"/>
              </a:rPr>
              <a:t>Então, dependendo do que você esteja trabalhando, tente evitar esse tipo de coisa.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pPr algn="ctr"/>
            <a:r>
              <a:rPr lang="pt-BR" sz="1100" dirty="0">
                <a:latin typeface="Pangolin" panose="00000500000000000000" pitchFamily="2" charset="0"/>
              </a:rPr>
              <a:t>Você pode se perguntar por que não colocamos tudo em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769441"/>
          </a:xfrm>
          <a:prstGeom prst="rect">
            <a:avLst/>
          </a:prstGeom>
          <a:noFill/>
        </p:spPr>
        <p:txBody>
          <a:bodyPr wrap="square">
            <a:spAutoFit/>
          </a:bodyPr>
          <a:lstStyle/>
          <a:p>
            <a:r>
              <a:rPr lang="pt-BR" sz="1100" dirty="0">
                <a:latin typeface="Pangolin" panose="00000500000000000000" pitchFamily="2" charset="0"/>
              </a:rPr>
              <a:t>... Mas desse jeito não sobraria muito espaço nas mesas...
</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22295" y="8947095"/>
            <a:ext cx="1528022" cy="600164"/>
          </a:xfrm>
          <a:prstGeom prst="rect">
            <a:avLst/>
          </a:prstGeom>
          <a:noFill/>
        </p:spPr>
        <p:txBody>
          <a:bodyPr wrap="square">
            <a:spAutoFit/>
          </a:bodyPr>
          <a:lstStyle/>
          <a:p>
            <a:pPr algn="ctr"/>
            <a:r>
              <a:rPr lang="pt-BR" sz="1100" dirty="0">
                <a:latin typeface="Pangolin" panose="00000500000000000000" pitchFamily="2" charset="0"/>
              </a:rPr>
              <a:t>Então, por favor, escolha os tamanhos apropriados.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635178"/>
            <a:ext cx="1604579"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Isso é tudo o que você precisa saber para começar, então aproveite seu primeiro dia de trab...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err="1">
                <a:latin typeface="Pangolin" panose="00000500000000000000" pitchFamily="2" charset="0"/>
              </a:rPr>
              <a:t>Olá</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49480"/>
            <a:ext cx="1724906" cy="707886"/>
          </a:xfrm>
          <a:prstGeom prst="rect">
            <a:avLst/>
          </a:prstGeom>
          <a:noFill/>
        </p:spPr>
        <p:txBody>
          <a:bodyPr wrap="square">
            <a:spAutoFit/>
          </a:bodyPr>
          <a:lstStyle/>
          <a:p>
            <a:pPr algn="ctr"/>
            <a:r>
              <a:rPr lang="pt-BR" sz="1000" dirty="0">
                <a:latin typeface="Pangolin" panose="00000500000000000000" pitchFamily="2" charset="0"/>
              </a:rPr>
              <a:t>Sou o novo contratado e meu primeiro turno começa hoje. Disseram-me para te procurar.</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662611" y="600074"/>
            <a:ext cx="1886779" cy="852156"/>
          </a:xfrm>
          <a:prstGeom prst="rect">
            <a:avLst/>
          </a:prstGeom>
          <a:noFill/>
        </p:spPr>
        <p:txBody>
          <a:bodyPr wrap="square">
            <a:spAutoFit/>
          </a:bodyPr>
          <a:lstStyle/>
          <a:p>
            <a:pPr algn="ctr">
              <a:lnSpc>
                <a:spcPts val="1500"/>
              </a:lnSpc>
            </a:pPr>
            <a:r>
              <a:rPr lang="pt-BR" sz="1000" dirty="0">
                <a:latin typeface="Pangolin" panose="00000500000000000000" pitchFamily="2" charset="0"/>
              </a:rPr>
              <a:t>Sabe de uma coisa? Estou bem ocupado agora. Que tal você aí explicar a ele como as coisas funcionam por aqui!</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Como você explicaria o conceito de tipos de dados primitivos para o novo funcionário? Use este espaço para fazer anotações e desenhos.</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DE" sz="1100" dirty="0" err="1">
                <a:solidFill>
                  <a:srgbClr val="333333"/>
                </a:solidFill>
                <a:latin typeface="Source Sans Pro" panose="020B0503030403020204" pitchFamily="34" charset="0"/>
                <a:ea typeface="+mn-ea"/>
                <a:cs typeface="+mn-cs"/>
              </a:rPr>
              <a:t>Tipos</a:t>
            </a:r>
            <a:r>
              <a:rPr lang="de-DE" sz="1100" dirty="0">
                <a:solidFill>
                  <a:srgbClr val="333333"/>
                </a:solidFill>
                <a:latin typeface="Source Sans Pro" panose="020B0503030403020204" pitchFamily="34" charset="0"/>
                <a:ea typeface="+mn-ea"/>
                <a:cs typeface="+mn-cs"/>
              </a:rPr>
              <a:t> de </a:t>
            </a:r>
            <a:r>
              <a:rPr lang="de-DE" sz="1100" dirty="0" err="1">
                <a:solidFill>
                  <a:srgbClr val="333333"/>
                </a:solidFill>
                <a:latin typeface="Source Sans Pro" panose="020B0503030403020204" pitchFamily="34" charset="0"/>
                <a:ea typeface="+mn-ea"/>
                <a:cs typeface="+mn-cs"/>
              </a:rPr>
              <a:t>Dados</a:t>
            </a:r>
            <a:r>
              <a:rPr lang="de-DE" sz="1100" dirty="0">
                <a:solidFill>
                  <a:srgbClr val="333333"/>
                </a:solidFill>
                <a:latin typeface="Source Sans Pro" panose="020B0503030403020204" pitchFamily="34" charset="0"/>
                <a:ea typeface="+mn-ea"/>
                <a:cs typeface="+mn-cs"/>
              </a:rPr>
              <a:t> Primitivos </a:t>
            </a:r>
            <a:r>
              <a:rPr kumimoji="0" lang="de-DE" sz="1100" b="0" i="0" u="none" strike="noStrike" kern="1200" cap="none" spc="0" normalizeH="0" baseline="0" noProof="0">
                <a:ln>
                  <a:noFill/>
                </a:ln>
                <a:solidFill>
                  <a:srgbClr val="333333"/>
                </a:solidFill>
                <a:effectLst/>
                <a:uLnTx/>
                <a:uFillTx/>
                <a:latin typeface="Source Sans Pro" panose="020B0503030403020204" pitchFamily="34" charset="0"/>
                <a:ea typeface="+mn-ea"/>
                <a:cs typeface="+mn-cs"/>
              </a:rPr>
              <a:t>©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Fontes: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2.xml><?xml version="1.0" encoding="utf-8"?>
<ds:datastoreItem xmlns:ds="http://schemas.openxmlformats.org/officeDocument/2006/customXml" ds:itemID="{D30F4E53-D90C-45BF-BFC0-CC3A3CACD50F}"/>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659</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Pangolin</vt:lpstr>
      <vt:lpstr>Segoe UI</vt:lpstr>
      <vt:lpstr>Arial</vt:lpstr>
      <vt:lpstr>Calibri Light</vt:lpstr>
      <vt:lpstr>Source Sans Pro</vt:lpstr>
      <vt:lpstr>Office</vt:lpstr>
      <vt:lpstr>Tipos de Dados Primitivos</vt:lpstr>
      <vt:lpstr>https://fhstp.github.io/comixplain</vt:lpstr>
      <vt:lpstr>Ah, você deve ser o novo contratado de quem o nosso gerente estava falando!
</vt:lpstr>
      <vt:lpstr>Aqui estão os nossos diferentes recipientes que usamos. Não se preocupe com os valores exatos dos intervalos.</vt:lpstr>
      <vt:lpstr>Apenas uma parte vai caber.</vt:lpstr>
      <vt:lpstr>Isso é tudo o que você precisa saber para começar, então aproveite seu primeiro dia de trab...
</vt:lpstr>
      <vt:lpstr>Tipos de Dados Primitivos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2024-04-28T15:22:33Z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